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32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énes CSALA" initials="DC" lastIdx="1" clrIdx="0">
    <p:extLst>
      <p:ext uri="{19B8F6BF-5375-455C-9EA6-DF929625EA0E}">
        <p15:presenceInfo xmlns:p15="http://schemas.microsoft.com/office/powerpoint/2012/main" userId="f3f680a857a6f26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6790"/>
    <a:srgbClr val="E6E6E6"/>
    <a:srgbClr val="FE0100"/>
    <a:srgbClr val="0A0A0A"/>
    <a:srgbClr val="DEDEDE"/>
    <a:srgbClr val="FAF9FF"/>
    <a:srgbClr val="F3F3FF"/>
    <a:srgbClr val="2C2C2B"/>
    <a:srgbClr val="2F2929"/>
    <a:srgbClr val="EDEE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5" autoAdjust="0"/>
    <p:restoredTop sz="94660"/>
  </p:normalViewPr>
  <p:slideViewPr>
    <p:cSldViewPr snapToGrid="0">
      <p:cViewPr varScale="1">
        <p:scale>
          <a:sx n="71" d="100"/>
          <a:sy n="71" d="100"/>
        </p:scale>
        <p:origin x="1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424A8F-422B-4B6A-A102-C9311DF0A291}" type="datetimeFigureOut">
              <a:rPr lang="en-GB" smtClean="0"/>
              <a:t>10/01/2020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F6B3B1-737D-4AD0-8894-77A8A19B4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3232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A6D60-129F-4B77-9DF7-74D9565F4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349FC3-4429-44E5-B60B-AFFEA6211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2254B-D6CD-4B1A-A8DE-68C21FEE1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699B2-5C8C-4602-A6AE-018306B8B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422B72-A50F-48C5-BB71-485644377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760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2AE75-537D-4128-AFB9-A1D425A1C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06EB56-89EE-4855-9F10-53084F002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BEA37-3192-465E-BB94-C3414FC24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9E813-ADBF-4B29-9FE1-9BBDC15DC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7FD7D-0ECB-42DE-B678-3AC9586CB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F8CBD0-795A-43B6-B8FA-393B7BF1FB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6A5CDF-7747-4956-938F-68CB68BAF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2C813-7878-4C9B-95D5-462A315C4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B1BD8-F4F9-4DCD-A1FC-719B0B272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10C18-0A3E-461A-9539-2EC3B9894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2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45ACB-699D-4A2F-B815-CECF4593D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EA45E-F43E-426E-8B2E-D8EE3B9F6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D05C5-A225-4245-A8A5-AC405531E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070DFE-CE8A-4491-A398-7A6F11564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6DDFA-D9CC-42AE-BC2B-933F4A692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921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EE5B6-51B1-43BA-AE6A-D5138ADA5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033795-1C41-4AE8-9E14-B7CF15A55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030FB9-0CC9-4001-9F9E-1E5CAEE17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E6882-14E7-426A-BDF9-E414EB2B3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8975D-3318-4B37-A5BF-90F1BEE6A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28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9E083-AAC8-4AD0-A14E-9A0C9EC83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EA1CD-12CA-447D-A07D-6C6A7D22CF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1822F-A0C3-4F21-B7FC-F15C0F8CC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74CDB4-ED6E-447F-A163-8C8552CF2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AF415-B4B0-482E-BF3B-EF0C204BC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CC791D-47BA-46FC-8D79-D4FA54D36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66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D1336-7F27-4852-8C66-F32A8C90B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97A9E-F0B2-45BF-AB34-B6D8BCB68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EA1BD6-0EB6-423A-B653-536559F679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5F70DD-AD10-41BA-B0C5-A20453076A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5BC6DE-0FED-4472-B6B6-478275C9D2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C29437-CC5A-495A-824C-EB729FB6F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024630-3AD5-476A-99AF-23352EEB7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E2C63A-B9C0-4B6C-90FB-3AA2FAC7A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95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A172E-8ADE-4D49-B311-F58B78310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3DC974-615E-46CC-9803-BC57EFE33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5305FA-5F34-4397-8D3F-1D6A66EBD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F26D78-81FF-4D69-A1BB-5366BED99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47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CD36DB-5A74-4261-A1BD-CE51B4F9A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EDDDCD-9113-48BF-A76A-457D6E271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A00F5-3187-40F2-BB35-948F30D7D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932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D84B8-9541-4F85-9018-730056D8C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72E48-D6A1-4C42-86C9-B0BAB94FE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FD60D8-7E78-4CC1-A71D-42B05B0D80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DB4FB-D5C5-4949-8DDD-39477C14D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6A0A1A-5DFA-4053-8CE9-A9E26503F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5F24DA-1B23-410E-9E76-971FCFEF2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54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E0E02-8A94-43E2-B8C9-006A119CD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25882F-51AA-4DF9-8841-12FD808F04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BA655-F32A-4F32-B6F0-A629A8843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8036D-4C7E-43F8-8816-ADB1759E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78676-3443-4825-A26C-1E2D88220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EF602-8E51-4570-BEC6-2EA398EDC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7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03723B-FCB0-4099-BDD6-545FBC977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64A4C-A53D-4FAE-B589-64F6E3A3B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28A94-AF8B-4F97-926E-33F28B48C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8E0FF-2D50-4C17-A871-A3C9A189B845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E6252-B82B-4F55-9D69-96F8E9BE67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13BCC-CEB0-4F76-827B-5F17E7A2F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EAC43-7DF8-4C75-803E-4913613D0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94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46B0668-7893-4C48-8D13-5BC875003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548" y="222080"/>
            <a:ext cx="2410908" cy="501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8F1A5-5D61-4489-9D89-F5BF1EA5F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535" y="848712"/>
            <a:ext cx="2272545" cy="931490"/>
          </a:xfrm>
          <a:prstGeom prst="rect">
            <a:avLst/>
          </a:prstGeom>
        </p:spPr>
      </p:pic>
      <p:pic>
        <p:nvPicPr>
          <p:cNvPr id="31" name="Picture 2" descr="Babeș–Bolyai Tudományegyetem - LOGO">
            <a:extLst>
              <a:ext uri="{FF2B5EF4-FFF2-40B4-BE49-F238E27FC236}">
                <a16:creationId xmlns:a16="http://schemas.microsoft.com/office/drawing/2014/main" id="{0234AFB0-0B19-4BE8-AD16-4B9CF99EB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35" y="5610784"/>
            <a:ext cx="1107210" cy="383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11E890-2CB0-4EC5-9C33-7B2F1AC584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548" y="6072479"/>
            <a:ext cx="1279862" cy="61982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36AB292-E3F7-477A-9C74-F2192074E7F4}"/>
              </a:ext>
            </a:extLst>
          </p:cNvPr>
          <p:cNvSpPr txBox="1"/>
          <p:nvPr/>
        </p:nvSpPr>
        <p:spPr>
          <a:xfrm>
            <a:off x="243548" y="2979976"/>
            <a:ext cx="28203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en-GB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I</a:t>
            </a:r>
            <a:r>
              <a:rPr lang="ro-RO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. 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adatviz</a:t>
            </a:r>
            <a:r>
              <a:rPr lang="en-US" sz="20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ualiz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ációs</a:t>
            </a:r>
            <a:b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versen</a:t>
            </a:r>
            <a:r>
              <a:rPr lang="en-US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y – </a:t>
            </a: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élő döntő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2136A-CC04-4C38-BB27-BC7E3FBC0C7D}"/>
              </a:ext>
            </a:extLst>
          </p:cNvPr>
          <p:cNvSpPr/>
          <p:nvPr/>
        </p:nvSpPr>
        <p:spPr>
          <a:xfrm rot="16200000" flipH="1">
            <a:off x="1452394" y="1507339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2E18F5-025A-474F-A1F8-599D4F3E12D8}"/>
              </a:ext>
            </a:extLst>
          </p:cNvPr>
          <p:cNvSpPr/>
          <p:nvPr/>
        </p:nvSpPr>
        <p:spPr>
          <a:xfrm rot="16200000" flipH="1">
            <a:off x="1452394" y="3017141"/>
            <a:ext cx="18000" cy="2160000"/>
          </a:xfrm>
          <a:prstGeom prst="rect">
            <a:avLst/>
          </a:prstGeom>
          <a:gradFill flip="none" rotWithShape="1">
            <a:gsLst>
              <a:gs pos="27000">
                <a:srgbClr val="AAAABB"/>
              </a:gs>
              <a:gs pos="76000">
                <a:srgbClr val="AAAABB"/>
              </a:gs>
              <a:gs pos="0">
                <a:schemeClr val="bg1">
                  <a:lumMod val="65000"/>
                  <a:alpha val="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161D23C-43AF-41DC-894E-7093A1DFF45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0350" t="69458" r="25228" b="1778"/>
          <a:stretch/>
        </p:blipFill>
        <p:spPr>
          <a:xfrm>
            <a:off x="10145123" y="-477064"/>
            <a:ext cx="2960979" cy="2324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8835DA8-80E4-4AB3-9246-80211254E5DF}"/>
              </a:ext>
            </a:extLst>
          </p:cNvPr>
          <p:cNvSpPr/>
          <p:nvPr/>
        </p:nvSpPr>
        <p:spPr>
          <a:xfrm flipH="1">
            <a:off x="10058038" y="-360108"/>
            <a:ext cx="2960979" cy="2324985"/>
          </a:xfrm>
          <a:prstGeom prst="rect">
            <a:avLst/>
          </a:prstGeom>
          <a:gradFill flip="none" rotWithShape="1">
            <a:gsLst>
              <a:gs pos="0">
                <a:srgbClr val="E6E6E6">
                  <a:alpha val="0"/>
                </a:srgbClr>
              </a:gs>
              <a:gs pos="41000">
                <a:srgbClr val="E6E6E6">
                  <a:alpha val="0"/>
                </a:srgbClr>
              </a:gs>
              <a:gs pos="78000">
                <a:srgbClr val="E6E6E6"/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8903EDF-E207-4BA3-90E6-33AAB57A596E}"/>
              </a:ext>
            </a:extLst>
          </p:cNvPr>
          <p:cNvSpPr/>
          <p:nvPr/>
        </p:nvSpPr>
        <p:spPr>
          <a:xfrm>
            <a:off x="8837317" y="1685234"/>
            <a:ext cx="3354683" cy="294883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2A2D33F5-45F1-44EA-9273-84641BC85ACA}"/>
              </a:ext>
            </a:extLst>
          </p:cNvPr>
          <p:cNvSpPr/>
          <p:nvPr/>
        </p:nvSpPr>
        <p:spPr>
          <a:xfrm>
            <a:off x="2063045" y="-103495"/>
            <a:ext cx="11877870" cy="7079061"/>
          </a:xfrm>
          <a:prstGeom prst="parallelogram">
            <a:avLst>
              <a:gd name="adj" fmla="val 23892"/>
            </a:avLst>
          </a:prstGeom>
          <a:noFill/>
          <a:ln w="76200">
            <a:solidFill>
              <a:srgbClr val="426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43C5EA-4635-4883-ADB1-943F3FF3D26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0323" t="15001" r="30323" b="15001"/>
          <a:stretch/>
        </p:blipFill>
        <p:spPr>
          <a:xfrm>
            <a:off x="2858110" y="3687862"/>
            <a:ext cx="1371600" cy="1371600"/>
          </a:xfrm>
          <a:prstGeom prst="parallelogram">
            <a:avLst/>
          </a:prstGeom>
          <a:ln w="19050">
            <a:solidFill>
              <a:srgbClr val="426790"/>
            </a:solidFill>
          </a:ln>
        </p:spPr>
      </p:pic>
      <p:pic>
        <p:nvPicPr>
          <p:cNvPr id="1026" name="Picture 2" descr="RamnicuValcea.png">
            <a:extLst>
              <a:ext uri="{FF2B5EF4-FFF2-40B4-BE49-F238E27FC236}">
                <a16:creationId xmlns:a16="http://schemas.microsoft.com/office/drawing/2014/main" id="{0CB9378D-9BEF-4A44-B50C-8C3DBDE48E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33" t="13113" r="24923" b="7485"/>
          <a:stretch/>
        </p:blipFill>
        <p:spPr bwMode="auto">
          <a:xfrm>
            <a:off x="2453638" y="5356830"/>
            <a:ext cx="1371600" cy="1371600"/>
          </a:xfrm>
          <a:prstGeom prst="parallelogram">
            <a:avLst/>
          </a:prstGeom>
          <a:noFill/>
          <a:ln w="19050">
            <a:solidFill>
              <a:srgbClr val="42679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2338F0-66C9-4327-8769-F9F0D387D7A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2902" t="14919" r="-210" b="937"/>
          <a:stretch/>
        </p:blipFill>
        <p:spPr>
          <a:xfrm>
            <a:off x="6995164" y="4239184"/>
            <a:ext cx="1371600" cy="1371600"/>
          </a:xfrm>
          <a:prstGeom prst="parallelogram">
            <a:avLst/>
          </a:prstGeom>
          <a:ln w="19050">
            <a:solidFill>
              <a:srgbClr val="42679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1E4344-C659-4535-92F2-74A20CBA0160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5607" t="25236" r="31397" b="16076"/>
          <a:stretch/>
        </p:blipFill>
        <p:spPr>
          <a:xfrm>
            <a:off x="3299141" y="1980117"/>
            <a:ext cx="1371600" cy="1371600"/>
          </a:xfrm>
          <a:prstGeom prst="parallelogram">
            <a:avLst/>
          </a:prstGeom>
          <a:ln w="19050">
            <a:solidFill>
              <a:srgbClr val="426790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F480E31-3086-4798-A5D9-6675AC3CAC2D}"/>
              </a:ext>
            </a:extLst>
          </p:cNvPr>
          <p:cNvSpPr txBox="1"/>
          <p:nvPr/>
        </p:nvSpPr>
        <p:spPr>
          <a:xfrm>
            <a:off x="4641406" y="2136161"/>
            <a:ext cx="487531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 </a:t>
            </a:r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Klíma-animáció</a:t>
            </a:r>
          </a:p>
          <a:p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 Majla Nándor (2</a:t>
            </a:r>
            <a:r>
              <a:rPr lang="en-US" sz="2000" dirty="0">
                <a:solidFill>
                  <a:srgbClr val="426790"/>
                </a:solidFill>
                <a:latin typeface="Bahnschrift" panose="020B0502040204020203" pitchFamily="34" charset="0"/>
              </a:rPr>
              <a:t>0) </a:t>
            </a:r>
            <a:endParaRPr lang="hu-HU" sz="2000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r>
              <a:rPr lang="en-US" sz="2000" i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Székelyudvarhely</a:t>
            </a:r>
            <a:endParaRPr lang="hu-HU" sz="2000" i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0E49F6-50E3-4B19-BCF1-931685AF68A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0586" t="20811" r="49146" b="43140"/>
          <a:stretch/>
        </p:blipFill>
        <p:spPr>
          <a:xfrm>
            <a:off x="7476641" y="2355383"/>
            <a:ext cx="1371600" cy="1371600"/>
          </a:xfrm>
          <a:prstGeom prst="parallelogram">
            <a:avLst/>
          </a:prstGeom>
          <a:ln w="19050">
            <a:solidFill>
              <a:srgbClr val="426790"/>
            </a:solidFill>
          </a:ln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64499F11-B6F5-453A-8F94-5FFA11263015}"/>
              </a:ext>
            </a:extLst>
          </p:cNvPr>
          <p:cNvSpPr txBox="1"/>
          <p:nvPr/>
        </p:nvSpPr>
        <p:spPr>
          <a:xfrm>
            <a:off x="4126687" y="3847018"/>
            <a:ext cx="384504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  </a:t>
            </a:r>
            <a:r>
              <a:rPr lang="en-US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Kl</a:t>
            </a:r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í</a:t>
            </a:r>
            <a:r>
              <a:rPr lang="en-US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ma Kala</a:t>
            </a:r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ú</a:t>
            </a:r>
            <a:r>
              <a:rPr lang="en-US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z</a:t>
            </a:r>
            <a:endParaRPr lang="hu-HU" sz="28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 Császár Ákos (2</a:t>
            </a:r>
            <a:r>
              <a:rPr lang="en-US" sz="2000" dirty="0">
                <a:solidFill>
                  <a:srgbClr val="426790"/>
                </a:solidFill>
                <a:latin typeface="Bahnschrift" panose="020B0502040204020203" pitchFamily="34" charset="0"/>
              </a:rPr>
              <a:t>0</a:t>
            </a:r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) </a:t>
            </a:r>
            <a:b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hu-HU" sz="2000" i="1" dirty="0">
                <a:solidFill>
                  <a:srgbClr val="426790"/>
                </a:solidFill>
                <a:latin typeface="Bahnschrift" panose="020B0502040204020203" pitchFamily="34" charset="0"/>
              </a:rPr>
              <a:t>Gyulakuta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D12D9A-661C-4311-B106-0FAC705EE82F}"/>
              </a:ext>
            </a:extLst>
          </p:cNvPr>
          <p:cNvSpPr txBox="1"/>
          <p:nvPr/>
        </p:nvSpPr>
        <p:spPr>
          <a:xfrm>
            <a:off x="3777331" y="5503092"/>
            <a:ext cx="515648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  </a:t>
            </a:r>
            <a:r>
              <a:rPr lang="en-US" sz="28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sz</a:t>
            </a:r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é</a:t>
            </a:r>
            <a:r>
              <a:rPr lang="en-US" sz="28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lRO</a:t>
            </a:r>
            <a:r>
              <a:rPr lang="en-US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(</a:t>
            </a:r>
            <a:r>
              <a:rPr lang="en-US" sz="28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zsa</a:t>
            </a:r>
            <a:r>
              <a:rPr lang="en-US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)</a:t>
            </a:r>
            <a:endParaRPr lang="hu-HU" sz="28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 Felmeri Zsolt (</a:t>
            </a:r>
            <a:r>
              <a:rPr lang="en-US" sz="2000" dirty="0">
                <a:solidFill>
                  <a:srgbClr val="426790"/>
                </a:solidFill>
                <a:latin typeface="Bahnschrift" panose="020B0502040204020203" pitchFamily="34" charset="0"/>
              </a:rPr>
              <a:t>20) </a:t>
            </a:r>
            <a:r>
              <a:rPr lang="en-US" sz="2000" i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Marosv</a:t>
            </a:r>
            <a:r>
              <a:rPr lang="hu-HU" sz="2000" i="1" dirty="0">
                <a:solidFill>
                  <a:srgbClr val="426790"/>
                </a:solidFill>
                <a:latin typeface="Bahnschrift" panose="020B0502040204020203" pitchFamily="34" charset="0"/>
              </a:rPr>
              <a:t>ásárhely</a:t>
            </a:r>
          </a:p>
          <a:p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Halász Botond (</a:t>
            </a:r>
            <a:r>
              <a:rPr lang="en-US" sz="2000" dirty="0">
                <a:solidFill>
                  <a:srgbClr val="426790"/>
                </a:solidFill>
                <a:latin typeface="Bahnschrift" panose="020B0502040204020203" pitchFamily="34" charset="0"/>
              </a:rPr>
              <a:t>20)</a:t>
            </a:r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 </a:t>
            </a:r>
            <a:r>
              <a:rPr lang="hu-HU" sz="2000" i="1" dirty="0">
                <a:solidFill>
                  <a:srgbClr val="426790"/>
                </a:solidFill>
                <a:latin typeface="Bahnschrift" panose="020B0502040204020203" pitchFamily="34" charset="0"/>
              </a:rPr>
              <a:t>Nyárádkarácson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E611962-AEF2-4B58-9632-B716DF7BCD64}"/>
              </a:ext>
            </a:extLst>
          </p:cNvPr>
          <p:cNvSpPr txBox="1"/>
          <p:nvPr/>
        </p:nvSpPr>
        <p:spPr>
          <a:xfrm>
            <a:off x="8234754" y="4367446"/>
            <a:ext cx="384504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  Időjárás-térkép</a:t>
            </a:r>
          </a:p>
          <a:p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 </a:t>
            </a:r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Dobai-Pataky Attila (17) </a:t>
            </a:r>
            <a:b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hu-HU" sz="2000" i="1" dirty="0">
                <a:solidFill>
                  <a:srgbClr val="426790"/>
                </a:solidFill>
                <a:latin typeface="Bahnschrift" panose="020B0502040204020203" pitchFamily="34" charset="0"/>
              </a:rPr>
              <a:t>Székelyudvarhely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6135C22-5440-46A7-B6C7-0F620F036A88}"/>
              </a:ext>
            </a:extLst>
          </p:cNvPr>
          <p:cNvSpPr txBox="1"/>
          <p:nvPr/>
        </p:nvSpPr>
        <p:spPr>
          <a:xfrm>
            <a:off x="8663385" y="1984105"/>
            <a:ext cx="428333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     Anomáliák </a:t>
            </a:r>
            <a:b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hu-HU" sz="2000" b="1" dirty="0">
                <a:solidFill>
                  <a:srgbClr val="426790"/>
                </a:solidFill>
                <a:latin typeface="Bahnschrift" panose="020B0502040204020203" pitchFamily="34" charset="0"/>
              </a:rPr>
              <a:t>     </a:t>
            </a:r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Miklós Attila (2</a:t>
            </a:r>
            <a:r>
              <a:rPr lang="en-US" sz="2000" dirty="0">
                <a:solidFill>
                  <a:srgbClr val="426790"/>
                </a:solidFill>
                <a:latin typeface="Bahnschrift" panose="020B0502040204020203" pitchFamily="34" charset="0"/>
              </a:rPr>
              <a:t>0</a:t>
            </a:r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) </a:t>
            </a:r>
          </a:p>
          <a:p>
            <a:r>
              <a:rPr lang="hu-HU" sz="2000" i="1" dirty="0">
                <a:solidFill>
                  <a:srgbClr val="426790"/>
                </a:solidFill>
                <a:latin typeface="Bahnschrift" panose="020B0502040204020203" pitchFamily="34" charset="0"/>
              </a:rPr>
              <a:t>   Csíkszentmárton</a:t>
            </a:r>
          </a:p>
          <a:p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  Péter Kristóf (2</a:t>
            </a:r>
            <a:r>
              <a:rPr lang="en-US" sz="2000" dirty="0">
                <a:solidFill>
                  <a:srgbClr val="426790"/>
                </a:solidFill>
                <a:latin typeface="Bahnschrift" panose="020B0502040204020203" pitchFamily="34" charset="0"/>
              </a:rPr>
              <a:t>0</a:t>
            </a:r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)</a:t>
            </a:r>
            <a:r>
              <a:rPr lang="hu-HU" sz="2000" i="1" dirty="0">
                <a:solidFill>
                  <a:srgbClr val="426790"/>
                </a:solidFill>
                <a:latin typeface="Bahnschrift" panose="020B0502040204020203" pitchFamily="34" charset="0"/>
              </a:rPr>
              <a:t>Varsolc</a:t>
            </a:r>
          </a:p>
          <a:p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 Szabó Albert-Balázs (2</a:t>
            </a:r>
            <a:r>
              <a:rPr lang="en-US" sz="2000" dirty="0">
                <a:solidFill>
                  <a:srgbClr val="426790"/>
                </a:solidFill>
                <a:latin typeface="Bahnschrift" panose="020B0502040204020203" pitchFamily="34" charset="0"/>
              </a:rPr>
              <a:t>0</a:t>
            </a:r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)  </a:t>
            </a:r>
            <a:r>
              <a:rPr lang="hu-HU" sz="2000" i="1" dirty="0">
                <a:solidFill>
                  <a:srgbClr val="426790"/>
                </a:solidFill>
                <a:latin typeface="Bahnschrift" panose="020B0502040204020203" pitchFamily="34" charset="0"/>
              </a:rPr>
              <a:t>Székelykeresztúr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D2267EC-87BD-48F2-A4BF-94ED0A2DDF02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6219" t="39875" r="30249" b="483"/>
          <a:stretch/>
        </p:blipFill>
        <p:spPr>
          <a:xfrm>
            <a:off x="3714564" y="293915"/>
            <a:ext cx="1371600" cy="1371600"/>
          </a:xfrm>
          <a:prstGeom prst="parallelogram">
            <a:avLst/>
          </a:prstGeom>
          <a:ln w="19050">
            <a:solidFill>
              <a:srgbClr val="426790"/>
            </a:solidFill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22680F9-58F3-4FDE-A1E9-DDE2BFB33BD1}"/>
              </a:ext>
            </a:extLst>
          </p:cNvPr>
          <p:cNvSpPr txBox="1"/>
          <p:nvPr/>
        </p:nvSpPr>
        <p:spPr>
          <a:xfrm>
            <a:off x="4992005" y="498399"/>
            <a:ext cx="487531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  </a:t>
            </a:r>
            <a:r>
              <a:rPr lang="en-US" sz="28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Mit</a:t>
            </a:r>
            <a:r>
              <a:rPr lang="en-US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 </a:t>
            </a:r>
            <a:r>
              <a:rPr lang="en-US" sz="28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hozott</a:t>
            </a:r>
            <a:r>
              <a:rPr lang="en-US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 a </a:t>
            </a:r>
            <a:r>
              <a:rPr lang="en-US" sz="2800" b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sz</a:t>
            </a:r>
            <a:r>
              <a:rPr lang="hu-HU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é</a:t>
            </a:r>
            <a:r>
              <a:rPr lang="en-US" sz="2800" b="1" dirty="0">
                <a:solidFill>
                  <a:srgbClr val="426790"/>
                </a:solidFill>
                <a:latin typeface="Bahnschrift" panose="020B0502040204020203" pitchFamily="34" charset="0"/>
              </a:rPr>
              <a:t>l?</a:t>
            </a:r>
            <a:endParaRPr lang="hu-HU" sz="2800" b="1" dirty="0">
              <a:solidFill>
                <a:srgbClr val="426790"/>
              </a:solidFill>
              <a:latin typeface="Bahnschrift" panose="020B0502040204020203" pitchFamily="34" charset="0"/>
            </a:endParaRPr>
          </a:p>
          <a:p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 Deák Adrienn (2</a:t>
            </a:r>
            <a:r>
              <a:rPr lang="en-US" sz="2000" dirty="0">
                <a:solidFill>
                  <a:srgbClr val="426790"/>
                </a:solidFill>
                <a:latin typeface="Bahnschrift" panose="020B0502040204020203" pitchFamily="34" charset="0"/>
              </a:rPr>
              <a:t>0</a:t>
            </a:r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) </a:t>
            </a:r>
            <a:r>
              <a:rPr lang="hu-HU" sz="2000" i="1" dirty="0">
                <a:solidFill>
                  <a:srgbClr val="426790"/>
                </a:solidFill>
                <a:latin typeface="Bahnschrift" panose="020B0502040204020203" pitchFamily="34" charset="0"/>
              </a:rPr>
              <a:t>Székelyudvarhely</a:t>
            </a:r>
            <a:b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</a:br>
            <a:r>
              <a:rPr lang="en-US" sz="2000" dirty="0">
                <a:solidFill>
                  <a:srgbClr val="426790"/>
                </a:solidFill>
                <a:latin typeface="Bahnschrift" panose="020B0502040204020203" pitchFamily="34" charset="0"/>
              </a:rPr>
              <a:t>Gergely </a:t>
            </a:r>
            <a:r>
              <a:rPr lang="en-US" sz="2000" dirty="0" err="1">
                <a:solidFill>
                  <a:srgbClr val="426790"/>
                </a:solidFill>
                <a:latin typeface="Bahnschrift" panose="020B0502040204020203" pitchFamily="34" charset="0"/>
              </a:rPr>
              <a:t>Zsolt</a:t>
            </a:r>
            <a:r>
              <a:rPr lang="hu-HU" sz="2000" dirty="0">
                <a:solidFill>
                  <a:srgbClr val="426790"/>
                </a:solidFill>
                <a:latin typeface="Bahnschrift" panose="020B0502040204020203" pitchFamily="34" charset="0"/>
              </a:rPr>
              <a:t> (2</a:t>
            </a:r>
            <a:r>
              <a:rPr lang="en-US" sz="2000" dirty="0">
                <a:solidFill>
                  <a:srgbClr val="426790"/>
                </a:solidFill>
                <a:latin typeface="Bahnschrift" panose="020B0502040204020203" pitchFamily="34" charset="0"/>
              </a:rPr>
              <a:t>0) </a:t>
            </a:r>
            <a:r>
              <a:rPr lang="en-US" sz="2000" i="1" dirty="0" err="1">
                <a:solidFill>
                  <a:srgbClr val="426790"/>
                </a:solidFill>
                <a:latin typeface="Bahnschrift" panose="020B0502040204020203" pitchFamily="34" charset="0"/>
              </a:rPr>
              <a:t>Szentegyh</a:t>
            </a:r>
            <a:r>
              <a:rPr lang="hu-HU" sz="2000" i="1" dirty="0">
                <a:solidFill>
                  <a:srgbClr val="426790"/>
                </a:solidFill>
                <a:latin typeface="Bahnschrift" panose="020B0502040204020203" pitchFamily="34" charset="0"/>
              </a:rPr>
              <a:t>á</a:t>
            </a:r>
            <a:r>
              <a:rPr lang="en-US" sz="2000" i="1" dirty="0">
                <a:solidFill>
                  <a:srgbClr val="426790"/>
                </a:solidFill>
                <a:latin typeface="Bahnschrift" panose="020B0502040204020203" pitchFamily="34" charset="0"/>
              </a:rPr>
              <a:t>za</a:t>
            </a:r>
            <a:endParaRPr lang="hu-HU" sz="2000" i="1" dirty="0">
              <a:solidFill>
                <a:srgbClr val="42679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260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6630</TotalTime>
  <Words>77</Words>
  <Application>Microsoft Office PowerPoint</Application>
  <PresentationFormat>Widescreen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Bahnschrift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Dénes CSALA</dc:creator>
  <cp:lastModifiedBy>Dénes CSALA</cp:lastModifiedBy>
  <cp:revision>151</cp:revision>
  <dcterms:created xsi:type="dcterms:W3CDTF">2018-08-16T05:00:53Z</dcterms:created>
  <dcterms:modified xsi:type="dcterms:W3CDTF">2020-01-10T13:05:49Z</dcterms:modified>
</cp:coreProperties>
</file>

<file path=docProps/thumbnail.jpeg>
</file>